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3052" y="92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12/8/2020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1508715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Oh Fu----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IPSC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Car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half HC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81CA17C-69B8-472A-BAC4-E7ED40FC1E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947" y="3580334"/>
            <a:ext cx="7097305" cy="419177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charset="0"/>
                <a:ea typeface="ＭＳ Ｐゴシック" pitchFamily="-112" charset="-128"/>
                <a:cs typeface="Times New Roman" pitchFamily="-112" charset="0"/>
              </a:rPr>
              <a:t>Oh Fu----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Oh Fu---- is a 20 round, 100 point, Comstock course of fire. There are 10 IPSC targets. The best 2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holding hubcap in front of you. Handgun is loaded, placed on barrel.</a:t>
            </a:r>
          </a:p>
          <a:p>
            <a:endParaRPr lang="en-US" dirty="0"/>
          </a:p>
          <a:p>
            <a:r>
              <a:rPr lang="en-US" dirty="0"/>
              <a:t>PCC start position is both feet on X’s, holding hubcap in front of you. Carbine is loaded on barrel,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 The windows on the vehicle are ports, and must be used to engage the </a:t>
            </a:r>
            <a:r>
              <a:rPr lang="en-US"/>
              <a:t>downrange targets.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1497</TotalTime>
  <Words>160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</cp:lastModifiedBy>
  <cp:revision>217</cp:revision>
  <cp:lastPrinted>2016-01-15T21:54:08Z</cp:lastPrinted>
  <dcterms:created xsi:type="dcterms:W3CDTF">2002-08-21T12:11:08Z</dcterms:created>
  <dcterms:modified xsi:type="dcterms:W3CDTF">2020-12-08T23:22:24Z</dcterms:modified>
  <cp:category>Shooting</cp:category>
</cp:coreProperties>
</file>

<file path=docProps/thumbnail.jpeg>
</file>